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8"/>
  </p:notesMasterIdLst>
  <p:handoutMasterIdLst>
    <p:handoutMasterId r:id="rId9"/>
  </p:handoutMasterIdLst>
  <p:sldIdLst>
    <p:sldId id="294" r:id="rId3"/>
    <p:sldId id="297" r:id="rId4"/>
    <p:sldId id="293" r:id="rId5"/>
    <p:sldId id="296" r:id="rId6"/>
    <p:sldId id="29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A"/>
    <a:srgbClr val="384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79" autoAdjust="0"/>
    <p:restoredTop sz="94666"/>
  </p:normalViewPr>
  <p:slideViewPr>
    <p:cSldViewPr snapToGrid="0">
      <p:cViewPr varScale="1">
        <p:scale>
          <a:sx n="115" d="100"/>
          <a:sy n="115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416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79874-3B3B-924A-A0DE-143A483423F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FBFF8-62CC-904F-A88B-387181B9A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42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CE49B-C59D-E34C-B80E-28DB2240520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D4FAB-C76F-D34E-BFDC-B813B1F08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7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1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038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73445" y="681585"/>
            <a:ext cx="5254602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73445" y="2142085"/>
            <a:ext cx="5254602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4023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5761" y="1825625"/>
            <a:ext cx="7223760" cy="4209415"/>
          </a:xfrm>
        </p:spPr>
        <p:txBody>
          <a:bodyPr/>
          <a:lstStyle/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50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1714" y="495755"/>
            <a:ext cx="4634505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51714" y="1956255"/>
            <a:ext cx="4634505" cy="4418419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6136" y="2475828"/>
            <a:ext cx="6374860" cy="191462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3139" y="365125"/>
            <a:ext cx="4980563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03139" y="1825624"/>
            <a:ext cx="4980563" cy="4633541"/>
          </a:xfrm>
        </p:spPr>
        <p:txBody>
          <a:bodyPr/>
          <a:lstStyle/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15936" y="365125"/>
            <a:ext cx="5798104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15936" y="1825625"/>
            <a:ext cx="5798104" cy="4361166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78454" y="365125"/>
            <a:ext cx="4876591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78454" y="1825624"/>
            <a:ext cx="4876591" cy="4575175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341224" y="365125"/>
            <a:ext cx="591747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341224" y="1825625"/>
            <a:ext cx="5917473" cy="436116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40223"/>
            <a:ext cx="6613187" cy="195005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9037"/>
            <a:ext cx="10515600" cy="2927925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0382" cy="685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963562" y="285790"/>
            <a:ext cx="9144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963562" y="4905542"/>
            <a:ext cx="9144000" cy="71704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87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8408" y="948786"/>
            <a:ext cx="8300727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28408" y="2451371"/>
            <a:ext cx="8300727" cy="3424136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388" y="365125"/>
            <a:ext cx="4610911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5388" y="1825625"/>
            <a:ext cx="4610911" cy="4730818"/>
          </a:xfrm>
        </p:spPr>
        <p:txBody>
          <a:bodyPr/>
          <a:lstStyle/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09518" y="1844829"/>
            <a:ext cx="4586947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18" name="Espaço Reservado para Conteúdo 2"/>
          <p:cNvSpPr>
            <a:spLocks noGrp="1"/>
          </p:cNvSpPr>
          <p:nvPr>
            <p:ph sz="half" idx="10"/>
          </p:nvPr>
        </p:nvSpPr>
        <p:spPr>
          <a:xfrm>
            <a:off x="5609105" y="1844829"/>
            <a:ext cx="458694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20" name="Espaço Reservado para Texto 2"/>
          <p:cNvSpPr>
            <a:spLocks noGrp="1"/>
          </p:cNvSpPr>
          <p:nvPr>
            <p:ph type="body" idx="11"/>
          </p:nvPr>
        </p:nvSpPr>
        <p:spPr>
          <a:xfrm>
            <a:off x="309518" y="373625"/>
            <a:ext cx="4586947" cy="1133885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latin typeface="Raleway SemiBold" panose="020B07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21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609105" y="373626"/>
            <a:ext cx="4586947" cy="1133885"/>
          </a:xfrm>
        </p:spPr>
        <p:txBody>
          <a:bodyPr anchor="b">
            <a:noAutofit/>
          </a:bodyPr>
          <a:lstStyle>
            <a:lvl1pPr marL="0" indent="0">
              <a:buNone/>
              <a:defRPr sz="3600" b="1">
                <a:latin typeface="Raleway SemiBold" panose="020B07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8258" y="2585277"/>
            <a:ext cx="9144000" cy="238760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072" y="365125"/>
            <a:ext cx="9662652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4072" y="1825625"/>
            <a:ext cx="9662652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4742" y="1825625"/>
            <a:ext cx="961349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15265" y="1825624"/>
            <a:ext cx="4708188" cy="4691907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9933" y="4470400"/>
            <a:ext cx="9144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24469" y="862005"/>
            <a:ext cx="4365105" cy="1325563"/>
          </a:xfrm>
        </p:spPr>
        <p:txBody>
          <a:bodyPr>
            <a:noAutofit/>
          </a:bodyPr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24469" y="2322505"/>
            <a:ext cx="4365105" cy="4351338"/>
          </a:xfr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78721" y="365125"/>
            <a:ext cx="6264612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8721" y="1825625"/>
            <a:ext cx="6264612" cy="4614086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7064" y="365125"/>
            <a:ext cx="6809361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7064" y="1825625"/>
            <a:ext cx="6809361" cy="4351338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80399" y="365125"/>
            <a:ext cx="6264612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80399" y="1825625"/>
            <a:ext cx="6264612" cy="4614086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026" y="365125"/>
            <a:ext cx="3733329" cy="132556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2026" y="1825625"/>
            <a:ext cx="3733329" cy="453626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67561" y="365125"/>
            <a:ext cx="4457987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67561" y="1825625"/>
            <a:ext cx="4457987" cy="46140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46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1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32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98842" y="1825625"/>
            <a:ext cx="8454957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446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06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4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091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22C66B-6B06-4A27-9746-CAA5CE7F365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0C286-9957-4FAF-BF54-8F4542B3B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95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522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9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8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89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898842" y="1825625"/>
            <a:ext cx="8454957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6013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8915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310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2632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747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168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4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6642" y="365125"/>
            <a:ext cx="4649577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36642" y="1825625"/>
            <a:ext cx="4649577" cy="4776142"/>
          </a:xfrm>
        </p:spPr>
        <p:txBody>
          <a:bodyPr/>
          <a:lstStyle/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524524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524524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7602" y="1825624"/>
            <a:ext cx="4705676" cy="46335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4722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3255666"/>
            <a:ext cx="10472286" cy="360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143" y="4072177"/>
            <a:ext cx="9144000" cy="1969311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-351692" y="0"/>
            <a:ext cx="35169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950" y="365125"/>
            <a:ext cx="6374674" cy="1325563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4950" y="1825625"/>
            <a:ext cx="6374674" cy="4627426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6049108" y="241160"/>
            <a:ext cx="4300694" cy="661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Editar estilos de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5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62" r:id="rId4"/>
    <p:sldLayoutId id="2147483663" r:id="rId5"/>
    <p:sldLayoutId id="2147483664" r:id="rId6"/>
    <p:sldLayoutId id="2147483665" r:id="rId7"/>
    <p:sldLayoutId id="2147483661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60" r:id="rId14"/>
    <p:sldLayoutId id="2147483678" r:id="rId15"/>
    <p:sldLayoutId id="2147483666" r:id="rId16"/>
    <p:sldLayoutId id="2147483667" r:id="rId17"/>
    <p:sldLayoutId id="2147483668" r:id="rId18"/>
    <p:sldLayoutId id="2147483681" r:id="rId19"/>
    <p:sldLayoutId id="2147483682" r:id="rId20"/>
    <p:sldLayoutId id="2147483683" r:id="rId21"/>
    <p:sldLayoutId id="2147483685" r:id="rId22"/>
    <p:sldLayoutId id="2147483680" r:id="rId23"/>
    <p:sldLayoutId id="2147483684" r:id="rId24"/>
    <p:sldLayoutId id="2147483669" r:id="rId25"/>
    <p:sldLayoutId id="2147483670" r:id="rId26"/>
    <p:sldLayoutId id="2147483686" r:id="rId27"/>
    <p:sldLayoutId id="2147483671" r:id="rId28"/>
    <p:sldLayoutId id="2147483672" r:id="rId29"/>
    <p:sldLayoutId id="2147483691" r:id="rId30"/>
    <p:sldLayoutId id="2147483692" r:id="rId31"/>
    <p:sldLayoutId id="2147483693" r:id="rId32"/>
    <p:sldLayoutId id="2147483687" r:id="rId33"/>
    <p:sldLayoutId id="2147483651" r:id="rId34"/>
    <p:sldLayoutId id="2147483688" r:id="rId35"/>
    <p:sldLayoutId id="2147483689" r:id="rId36"/>
    <p:sldLayoutId id="2147483690" r:id="rId37"/>
    <p:sldLayoutId id="2147483652" r:id="rId38"/>
    <p:sldLayoutId id="2147483653" r:id="rId39"/>
    <p:sldLayoutId id="2147483654" r:id="rId40"/>
    <p:sldLayoutId id="2147483655" r:id="rId41"/>
    <p:sldLayoutId id="2147483656" r:id="rId42"/>
    <p:sldLayoutId id="2147483657" r:id="rId43"/>
    <p:sldLayoutId id="2147483658" r:id="rId44"/>
    <p:sldLayoutId id="2147483659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Raleway SemiBold" charset="0"/>
          <a:ea typeface="Raleway SemiBold" charset="0"/>
          <a:cs typeface="Raleway SemiBold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b="0" i="0" kern="1200">
          <a:solidFill>
            <a:schemeClr val="tx1"/>
          </a:solidFill>
          <a:latin typeface="Raleway Light" charset="0"/>
          <a:ea typeface="Raleway Light" charset="0"/>
          <a:cs typeface="Raleway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aleway Light" charset="0"/>
          <a:ea typeface="Raleway Light" charset="0"/>
          <a:cs typeface="Raleway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0" i="0" kern="1200">
          <a:solidFill>
            <a:schemeClr val="tx1"/>
          </a:solidFill>
          <a:latin typeface="Raleway Light" charset="0"/>
          <a:ea typeface="Raleway Light" charset="0"/>
          <a:cs typeface="Raleway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aleway Light" charset="0"/>
          <a:ea typeface="Raleway Light" charset="0"/>
          <a:cs typeface="Raleway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Raleway Light" charset="0"/>
          <a:ea typeface="Raleway Light" charset="0"/>
          <a:cs typeface="Raleway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C502D-EC8E-4788-B6C4-B27EDDE401C0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97E5-B5F1-4D99-834E-141CCEE81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2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476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89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232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1366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0</Words>
  <Application>Microsoft Office PowerPoint</Application>
  <PresentationFormat>Широкоэкранный</PresentationFormat>
  <Paragraphs>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Raleway Light</vt:lpstr>
      <vt:lpstr>Raleway SemiBold</vt:lpstr>
      <vt:lpstr>Tema do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Irina Kasap</cp:lastModifiedBy>
  <cp:revision>79</cp:revision>
  <cp:lastPrinted>2017-06-07T14:48:43Z</cp:lastPrinted>
  <dcterms:created xsi:type="dcterms:W3CDTF">2017-05-12T03:13:18Z</dcterms:created>
  <dcterms:modified xsi:type="dcterms:W3CDTF">2019-01-15T08:10:08Z</dcterms:modified>
</cp:coreProperties>
</file>