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58" r:id="rId5"/>
    <p:sldId id="264" r:id="rId6"/>
    <p:sldId id="265" r:id="rId7"/>
    <p:sldId id="259" r:id="rId8"/>
    <p:sldId id="266" r:id="rId9"/>
    <p:sldId id="267" r:id="rId10"/>
    <p:sldId id="260" r:id="rId11"/>
    <p:sldId id="268" r:id="rId12"/>
    <p:sldId id="269" r:id="rId13"/>
    <p:sldId id="261" r:id="rId14"/>
    <p:sldId id="270" r:id="rId15"/>
    <p:sldId id="271" r:id="rId16"/>
  </p:sldIdLst>
  <p:sldSz cx="12192000" cy="6858000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6DD"/>
    <a:srgbClr val="FBD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7829" y="607219"/>
            <a:ext cx="9144000" cy="2387600"/>
          </a:xfrm>
        </p:spPr>
        <p:txBody>
          <a:bodyPr anchor="t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7829" y="466467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927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94371" cy="1325563"/>
          </a:xfrm>
          <a:noFill/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3352800"/>
            <a:ext cx="10478530" cy="350520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3"/>
          <p:cNvSpPr>
            <a:spLocks noGrp="1"/>
          </p:cNvSpPr>
          <p:nvPr>
            <p:ph sz="half" idx="2"/>
          </p:nvPr>
        </p:nvSpPr>
        <p:spPr>
          <a:xfrm>
            <a:off x="189470" y="3566983"/>
            <a:ext cx="10043101" cy="3064476"/>
          </a:xfrm>
          <a:solidFill>
            <a:schemeClr val="tx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13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296930" y="367785"/>
            <a:ext cx="4910928" cy="6263674"/>
          </a:xfrm>
          <a:noFill/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5049795" cy="685800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3"/>
          <p:cNvSpPr>
            <a:spLocks noGrp="1"/>
          </p:cNvSpPr>
          <p:nvPr>
            <p:ph sz="half" idx="2"/>
          </p:nvPr>
        </p:nvSpPr>
        <p:spPr>
          <a:xfrm>
            <a:off x="189470" y="365125"/>
            <a:ext cx="4448433" cy="6266334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278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 userDrawn="1"/>
        </p:nvSpPr>
        <p:spPr>
          <a:xfrm>
            <a:off x="0" y="0"/>
            <a:ext cx="5165124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19351" y="607219"/>
            <a:ext cx="4212478" cy="587595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Объект 2"/>
          <p:cNvSpPr>
            <a:spLocks noGrp="1"/>
          </p:cNvSpPr>
          <p:nvPr>
            <p:ph sz="half" idx="10"/>
          </p:nvPr>
        </p:nvSpPr>
        <p:spPr>
          <a:xfrm>
            <a:off x="160638" y="607218"/>
            <a:ext cx="4740876" cy="58759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49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 userDrawn="1"/>
        </p:nvSpPr>
        <p:spPr>
          <a:xfrm>
            <a:off x="-1" y="3245708"/>
            <a:ext cx="10495005" cy="36122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19351" y="3575222"/>
            <a:ext cx="4212478" cy="290795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Объект 2"/>
          <p:cNvSpPr>
            <a:spLocks noGrp="1"/>
          </p:cNvSpPr>
          <p:nvPr>
            <p:ph sz="half" idx="10"/>
          </p:nvPr>
        </p:nvSpPr>
        <p:spPr>
          <a:xfrm>
            <a:off x="160638" y="3575222"/>
            <a:ext cx="4740876" cy="290795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587829" y="607219"/>
            <a:ext cx="9144000" cy="2387600"/>
          </a:xfrm>
        </p:spPr>
        <p:txBody>
          <a:bodyPr anchor="t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28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914" y="363537"/>
            <a:ext cx="9895115" cy="1325563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3097427"/>
            <a:ext cx="10486768" cy="3760573"/>
          </a:xfrm>
          <a:prstGeom prst="rect">
            <a:avLst/>
          </a:prstGeom>
          <a:solidFill>
            <a:srgbClr val="FBDD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3914" y="3904734"/>
            <a:ext cx="9895115" cy="276791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6689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91990" y="363537"/>
            <a:ext cx="4697039" cy="6309112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1"/>
            <a:ext cx="5198076" cy="6858000"/>
          </a:xfrm>
          <a:prstGeom prst="rect">
            <a:avLst/>
          </a:prstGeom>
          <a:solidFill>
            <a:srgbClr val="FBDD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3914" y="363536"/>
            <a:ext cx="4426367" cy="630911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018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295727"/>
            <a:ext cx="9052379" cy="2852737"/>
          </a:xfrm>
        </p:spPr>
        <p:txBody>
          <a:bodyPr anchor="t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05237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" y="3451654"/>
            <a:ext cx="10470292" cy="3406346"/>
          </a:xfrm>
          <a:prstGeom prst="rect">
            <a:avLst/>
          </a:prstGeom>
          <a:solidFill>
            <a:srgbClr val="FFF6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ъект 2"/>
          <p:cNvSpPr>
            <a:spLocks noGrp="1"/>
          </p:cNvSpPr>
          <p:nvPr>
            <p:ph idx="10"/>
          </p:nvPr>
        </p:nvSpPr>
        <p:spPr>
          <a:xfrm>
            <a:off x="293914" y="3904734"/>
            <a:ext cx="9895115" cy="276791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771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2216" y="295727"/>
            <a:ext cx="4612012" cy="6376922"/>
          </a:xfrm>
        </p:spPr>
        <p:txBody>
          <a:bodyPr anchor="t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" y="0"/>
            <a:ext cx="5025080" cy="6858000"/>
          </a:xfrm>
          <a:prstGeom prst="rect">
            <a:avLst/>
          </a:prstGeom>
          <a:solidFill>
            <a:srgbClr val="FFF6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ъект 2"/>
          <p:cNvSpPr>
            <a:spLocks noGrp="1"/>
          </p:cNvSpPr>
          <p:nvPr>
            <p:ph idx="10"/>
          </p:nvPr>
        </p:nvSpPr>
        <p:spPr>
          <a:xfrm>
            <a:off x="293915" y="295727"/>
            <a:ext cx="4368702" cy="63769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0893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94371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3352800"/>
            <a:ext cx="10478530" cy="3505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89470" y="3566983"/>
            <a:ext cx="10043101" cy="306447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745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53449" y="365125"/>
            <a:ext cx="4779122" cy="6266334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0"/>
            <a:ext cx="5239265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4205" y="365125"/>
            <a:ext cx="4670854" cy="626633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315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6A0D1-F9D0-42BD-A825-8BDAF59710D5}" type="datetimeFigureOut">
              <a:rPr lang="ru-RU" smtClean="0"/>
              <a:t>15.01.2019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A8DE0-D756-4D2E-A859-A7BA258A8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084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8" r:id="rId5"/>
    <p:sldLayoutId id="2147483651" r:id="rId6"/>
    <p:sldLayoutId id="2147483659" r:id="rId7"/>
    <p:sldLayoutId id="2147483652" r:id="rId8"/>
    <p:sldLayoutId id="2147483660" r:id="rId9"/>
    <p:sldLayoutId id="2147483655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443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380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802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326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шаблон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721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119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00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502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683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728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199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6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818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448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020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0</Words>
  <Application>Microsoft Office PowerPoint</Application>
  <PresentationFormat>Широкоэкранный</PresentationFormat>
  <Paragraphs>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 Kasap</dc:creator>
  <cp:lastModifiedBy>Irina Kasap</cp:lastModifiedBy>
  <cp:revision>3</cp:revision>
  <dcterms:created xsi:type="dcterms:W3CDTF">2019-01-15T09:14:17Z</dcterms:created>
  <dcterms:modified xsi:type="dcterms:W3CDTF">2019-01-15T14:08:59Z</dcterms:modified>
</cp:coreProperties>
</file>